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89" d="100"/>
          <a:sy n="8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973D-A605-404D-8D7B-2C35FEF1F91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463E-D2BE-4BBE-9B1F-8304EA85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9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973D-A605-404D-8D7B-2C35FEF1F91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463E-D2BE-4BBE-9B1F-8304EA85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0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973D-A605-404D-8D7B-2C35FEF1F91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463E-D2BE-4BBE-9B1F-8304EA85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973D-A605-404D-8D7B-2C35FEF1F91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463E-D2BE-4BBE-9B1F-8304EA85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1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973D-A605-404D-8D7B-2C35FEF1F91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463E-D2BE-4BBE-9B1F-8304EA85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6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973D-A605-404D-8D7B-2C35FEF1F91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463E-D2BE-4BBE-9B1F-8304EA85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7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973D-A605-404D-8D7B-2C35FEF1F91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463E-D2BE-4BBE-9B1F-8304EA85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7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973D-A605-404D-8D7B-2C35FEF1F91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463E-D2BE-4BBE-9B1F-8304EA85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1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973D-A605-404D-8D7B-2C35FEF1F91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463E-D2BE-4BBE-9B1F-8304EA85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6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973D-A605-404D-8D7B-2C35FEF1F91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463E-D2BE-4BBE-9B1F-8304EA85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1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973D-A605-404D-8D7B-2C35FEF1F91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9463E-D2BE-4BBE-9B1F-8304EA85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0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1973D-A605-404D-8D7B-2C35FEF1F91B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9463E-D2BE-4BBE-9B1F-8304EA850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1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Images related to SESC:</a:t>
            </a:r>
          </a:p>
          <a:p>
            <a:r>
              <a:rPr lang="en-US" dirty="0" smtClean="0"/>
              <a:t>Gas puncture device for GASC (smaller version of SESC)</a:t>
            </a:r>
          </a:p>
          <a:p>
            <a:r>
              <a:rPr lang="en-US" dirty="0" smtClean="0"/>
              <a:t>5/11/2018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78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003" y="5974099"/>
            <a:ext cx="11446136" cy="883901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Puncture device used on GASC:  Puncture tip circled in </a:t>
            </a:r>
            <a:r>
              <a:rPr lang="en-US" smtClean="0"/>
              <a:t>red.  GASC </a:t>
            </a:r>
            <a:r>
              <a:rPr lang="en-US" dirty="0" smtClean="0"/>
              <a:t>circled in blue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986" y="505610"/>
            <a:ext cx="7108564" cy="473904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21855" y="3324113"/>
            <a:ext cx="1484555" cy="130167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595320" y="2459073"/>
            <a:ext cx="729718" cy="628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5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184" y="4844546"/>
            <a:ext cx="6347011" cy="191125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Puncture device used on GASC:  Device assembled, GASC circled in blue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383" y="225911"/>
            <a:ext cx="3786330" cy="63846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268542" y="4109753"/>
            <a:ext cx="1065006" cy="93381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0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8038" y="5804802"/>
            <a:ext cx="10779162" cy="52352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GASC as closed before use to collect sample, showing seal protectors (black background).  GASC opened at sealing surface (upper right), punctured bottom (lower right) by use of device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947196" y="5804802"/>
            <a:ext cx="1065006" cy="93381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028" y="3069102"/>
            <a:ext cx="4173967" cy="2490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283" y="317310"/>
            <a:ext cx="4225458" cy="2506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38" y="794568"/>
            <a:ext cx="4202564" cy="405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3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81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Allton, Judith H. (JSC-XI211)</dc:creator>
  <cp:lastModifiedBy>Allton, Judith H. (JSC-XI211)</cp:lastModifiedBy>
  <cp:revision>4</cp:revision>
  <dcterms:created xsi:type="dcterms:W3CDTF">2018-05-11T22:03:57Z</dcterms:created>
  <dcterms:modified xsi:type="dcterms:W3CDTF">2018-05-11T22:21:14Z</dcterms:modified>
</cp:coreProperties>
</file>