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942E-15FB-4DCE-8956-92FF6DCFE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DA8C7-B185-4EBE-BABB-064BAA6C2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FBDC2-E6E1-4965-BA3A-12B1DC5C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F60BE-10EA-4F3C-8D82-B90D88A8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2F1EB-0D35-4F5F-9A17-8BE38765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5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6D2B-9A75-4CEF-A84B-C945E294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FC0E0-DCBB-4D06-AC7A-6A57215F8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57B5D-E4A3-4D96-98A2-EE24B70B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7BA24-C8C6-41B1-A519-9E040143D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F3F75-1B06-4DA7-9795-104A3EA8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1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AC41D3-9BE2-48AD-90F5-4343FFFCC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6EA74-ED2B-4EBC-A445-BBE46EE01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8BA05-0028-4AF5-85B1-51F428EF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3B478-0A5E-4EE9-872D-DC10AA32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3171-BFE1-434A-99CF-CBE3DA1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9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AE43-70A7-49FC-BABD-FDAF85970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AE72D-5D3E-41E0-B332-40D16529D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4C038-5420-402D-ACF8-B260F612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D41A1-50BC-426B-AA8E-10BB2F689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0EF03-FE53-45CD-90EC-AA024F45F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4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E3FD5-3B81-44AC-9E74-6D13B3269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6E6E1-FAAC-43F3-AE2C-646859C8C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95795-62A2-4617-A06B-97DEFD09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30D7D-9C87-43EA-BDF2-A2BB0F40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0081E-3411-419B-B660-E1D708E5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3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68DFF-1CD1-4443-B94D-8CAE2AFC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0462-A4D2-4FDA-915F-B7C4DA167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27D6B-7AA4-47AA-A756-54FB42B82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82190-D571-426F-AD2D-0E01C7F1A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9A021-FCB2-40AE-B5BD-7F4564EC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F6E6B-70E2-44BF-AE5F-A2AF96FD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7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15064-D20B-4013-92C3-A527978F2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0A68B-EA22-48B7-B0CB-F8D25DE63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5B49F-6A3D-4C84-9120-82C81BC1F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81F19-AE82-452C-9ACE-0FCDAB739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AA24F6-0882-4863-B0CF-A24892908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110863-453E-4115-88D5-9A5B8368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5BD2F-B860-496E-8CA0-5EA2FB07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39039-2509-4980-AD2E-AF988440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6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1C1E7-BE47-4D33-B2F2-986EC9DF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9F4C6-F4AE-4AE0-B6E6-995E920C1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82BA1-8A30-44E6-A29D-81EBE985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71C71-18CF-49BE-BF4E-FEC751D78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6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F1A0B-737A-4719-8080-98DA9398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4B6A5-D1DB-4CDF-B72F-8C3E1468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15696-6590-43D2-99F0-4F1868F68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61320-0849-4CDD-BC78-3B381F21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69A82-CE57-4ABB-A5DA-484B49EAB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06706-96EE-4C3A-8348-81FA96A07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E7945-63CF-42FA-B80B-99C02B25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576C1-332B-4D32-B3AD-95B0ED051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B564E-B71E-4D67-9FA7-B51E875D4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2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9FE8-4927-4FFB-9B92-0BFD4388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6DB39-DF67-4F35-B1A9-7A8AB8EF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E9F60-4086-4A41-ABA4-C533A704C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E51CD-F524-40A1-B1D8-CCB777CB7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DBE3F-D765-4514-908A-79A57F63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BC415-A284-43EA-B2C8-2C71BAAA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1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B68C4A-95D4-4440-AEB8-42D9971D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CFD7B-C1DE-4249-B8DC-A7ED921F2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2FA4C-C982-4973-B086-C46522DE3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F81EE-F635-4B4B-9FB0-DA3DAF6EB58B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2500B-69EA-49F0-B10B-38CC06FA3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7152D-40B4-406C-B8A7-8BE3B9902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6EAE8-CFE5-4A76-9B59-6C2A2124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8EA3AC3-9FD0-4A2C-8A23-E42DA0298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15" y="0"/>
            <a:ext cx="895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9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A371EE-2A3A-472E-97AF-20083D797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15" y="0"/>
            <a:ext cx="895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17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36FB006-0BA2-4356-8B03-8F95E2933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15" y="0"/>
            <a:ext cx="895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69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A690D2E-4972-4A6E-95AC-475589572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15" y="0"/>
            <a:ext cx="895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8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23094F3-F5C9-4BB6-968A-65BCCF522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15" y="0"/>
            <a:ext cx="895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3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44E86A4-A51B-463C-A763-17FFF8C2C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15" y="0"/>
            <a:ext cx="895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45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Gonzalez, Carla P. (JSC-XI)[Jacobs Technology, Inc.]</dc:creator>
  <cp:lastModifiedBy>Gonzalez, Carla P. (JSC-XI)[Jacobs Technology, Inc.]</cp:lastModifiedBy>
  <cp:revision>1</cp:revision>
  <dcterms:created xsi:type="dcterms:W3CDTF">2022-06-01T17:59:05Z</dcterms:created>
  <dcterms:modified xsi:type="dcterms:W3CDTF">2022-06-01T18:07:22Z</dcterms:modified>
</cp:coreProperties>
</file>